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93C5DD-100E-455E-9DC3-B4A7A6DB50DD}" v="3" dt="2024-06-17T07:34:06.9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Seddon" userId="fbbe8867-a9aa-48b8-a4d0-32687cc7faf4" providerId="ADAL" clId="{784532D0-2C9B-4DEC-8FA1-15A36682BA46}"/>
    <pc:docChg chg="custSel addSld delSld modSld sldOrd">
      <pc:chgData name="J Seddon" userId="fbbe8867-a9aa-48b8-a4d0-32687cc7faf4" providerId="ADAL" clId="{784532D0-2C9B-4DEC-8FA1-15A36682BA46}" dt="2024-05-20T13:20:09.578" v="3715" actId="20577"/>
      <pc:docMkLst>
        <pc:docMk/>
      </pc:docMkLst>
      <pc:sldChg chg="modSp mod">
        <pc:chgData name="J Seddon" userId="fbbe8867-a9aa-48b8-a4d0-32687cc7faf4" providerId="ADAL" clId="{784532D0-2C9B-4DEC-8FA1-15A36682BA46}" dt="2024-04-23T08:28:43.822" v="1391" actId="20577"/>
        <pc:sldMkLst>
          <pc:docMk/>
          <pc:sldMk cId="1792045176" sldId="316"/>
        </pc:sldMkLst>
        <pc:spChg chg="mod">
          <ac:chgData name="J Seddon" userId="fbbe8867-a9aa-48b8-a4d0-32687cc7faf4" providerId="ADAL" clId="{784532D0-2C9B-4DEC-8FA1-15A36682BA46}" dt="2024-04-23T08:28:43.822" v="1391" actId="20577"/>
          <ac:spMkLst>
            <pc:docMk/>
            <pc:sldMk cId="1792045176" sldId="316"/>
            <ac:spMk id="2" creationId="{64ED34FE-B93E-914C-4B5B-2DCE58FCAA5B}"/>
          </ac:spMkLst>
        </pc:spChg>
      </pc:sldChg>
      <pc:sldChg chg="ord">
        <pc:chgData name="J Seddon" userId="fbbe8867-a9aa-48b8-a4d0-32687cc7faf4" providerId="ADAL" clId="{784532D0-2C9B-4DEC-8FA1-15A36682BA46}" dt="2024-04-23T08:28:54.590" v="1396"/>
        <pc:sldMkLst>
          <pc:docMk/>
          <pc:sldMk cId="2572798452" sldId="409"/>
        </pc:sldMkLst>
      </pc:sldChg>
      <pc:sldChg chg="addSp modSp add mod">
        <pc:chgData name="J Seddon" userId="fbbe8867-a9aa-48b8-a4d0-32687cc7faf4" providerId="ADAL" clId="{784532D0-2C9B-4DEC-8FA1-15A36682BA46}" dt="2024-04-19T04:46:25.359" v="823" actId="20577"/>
        <pc:sldMkLst>
          <pc:docMk/>
          <pc:sldMk cId="97167166" sldId="413"/>
        </pc:sldMkLst>
        <pc:spChg chg="mod">
          <ac:chgData name="J Seddon" userId="fbbe8867-a9aa-48b8-a4d0-32687cc7faf4" providerId="ADAL" clId="{784532D0-2C9B-4DEC-8FA1-15A36682BA46}" dt="2024-04-19T04:38:20.030" v="1"/>
          <ac:spMkLst>
            <pc:docMk/>
            <pc:sldMk cId="97167166" sldId="413"/>
            <ac:spMk id="3" creationId="{C651AD42-981E-C5C6-E986-2F26859791A9}"/>
          </ac:spMkLst>
        </pc:spChg>
        <pc:spChg chg="mod">
          <ac:chgData name="J Seddon" userId="fbbe8867-a9aa-48b8-a4d0-32687cc7faf4" providerId="ADAL" clId="{784532D0-2C9B-4DEC-8FA1-15A36682BA46}" dt="2024-04-19T04:38:20.030" v="1"/>
          <ac:spMkLst>
            <pc:docMk/>
            <pc:sldMk cId="97167166" sldId="413"/>
            <ac:spMk id="6" creationId="{C3F7A92B-A5D2-1901-321B-A1C24BAB7123}"/>
          </ac:spMkLst>
        </pc:spChg>
        <pc:spChg chg="mod">
          <ac:chgData name="J Seddon" userId="fbbe8867-a9aa-48b8-a4d0-32687cc7faf4" providerId="ADAL" clId="{784532D0-2C9B-4DEC-8FA1-15A36682BA46}" dt="2024-04-19T04:38:20.030" v="1"/>
          <ac:spMkLst>
            <pc:docMk/>
            <pc:sldMk cId="97167166" sldId="413"/>
            <ac:spMk id="8" creationId="{6A44A057-F300-CB15-C956-4EED3D977FF5}"/>
          </ac:spMkLst>
        </pc:spChg>
        <pc:grpChg chg="add mod">
          <ac:chgData name="J Seddon" userId="fbbe8867-a9aa-48b8-a4d0-32687cc7faf4" providerId="ADAL" clId="{784532D0-2C9B-4DEC-8FA1-15A36682BA46}" dt="2024-04-19T04:38:51.783" v="32" actId="1076"/>
          <ac:grpSpMkLst>
            <pc:docMk/>
            <pc:sldMk cId="97167166" sldId="413"/>
            <ac:grpSpMk id="2" creationId="{05CECB82-7A0F-1507-9461-C5455A940BDB}"/>
          </ac:grpSpMkLst>
        </pc:grpChg>
        <pc:grpChg chg="mod">
          <ac:chgData name="J Seddon" userId="fbbe8867-a9aa-48b8-a4d0-32687cc7faf4" providerId="ADAL" clId="{784532D0-2C9B-4DEC-8FA1-15A36682BA46}" dt="2024-04-19T04:38:20.030" v="1"/>
          <ac:grpSpMkLst>
            <pc:docMk/>
            <pc:sldMk cId="97167166" sldId="413"/>
            <ac:grpSpMk id="7" creationId="{6EC880F3-7CEF-CFF7-1FD9-62843A1B7FE8}"/>
          </ac:grpSpMkLst>
        </pc:grpChg>
        <pc:grpChg chg="add mod">
          <ac:chgData name="J Seddon" userId="fbbe8867-a9aa-48b8-a4d0-32687cc7faf4" providerId="ADAL" clId="{784532D0-2C9B-4DEC-8FA1-15A36682BA46}" dt="2024-04-19T04:39:11.486" v="51" actId="1076"/>
          <ac:grpSpMkLst>
            <pc:docMk/>
            <pc:sldMk cId="97167166" sldId="413"/>
            <ac:grpSpMk id="11" creationId="{37E6C267-965F-ED87-B99D-E6C48AD919CD}"/>
          </ac:grpSpMkLst>
        </pc:grpChg>
        <pc:grpChg chg="mod">
          <ac:chgData name="J Seddon" userId="fbbe8867-a9aa-48b8-a4d0-32687cc7faf4" providerId="ADAL" clId="{784532D0-2C9B-4DEC-8FA1-15A36682BA46}" dt="2024-04-19T04:38:20.030" v="1"/>
          <ac:grpSpMkLst>
            <pc:docMk/>
            <pc:sldMk cId="97167166" sldId="413"/>
            <ac:grpSpMk id="12" creationId="{4D54F056-DECC-A5E4-1382-287C261A70A5}"/>
          </ac:grpSpMkLst>
        </pc:grpChg>
        <pc:graphicFrameChg chg="mod modGraphic">
          <ac:chgData name="J Seddon" userId="fbbe8867-a9aa-48b8-a4d0-32687cc7faf4" providerId="ADAL" clId="{784532D0-2C9B-4DEC-8FA1-15A36682BA46}" dt="2024-04-19T04:46:25.359" v="823" actId="20577"/>
          <ac:graphicFrameMkLst>
            <pc:docMk/>
            <pc:sldMk cId="97167166" sldId="413"/>
            <ac:graphicFrameMk id="4" creationId="{9CA43ED0-B2FF-8F20-5DC3-5A121639E535}"/>
          </ac:graphicFrameMkLst>
        </pc:graphicFrame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9" creationId="{89E8262A-383B-11C7-D78C-EAE5ED63E762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0" creationId="{1A51AAA8-414C-E05B-F31D-AA12DAE4190C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3" creationId="{36E7FD88-3051-87AE-50BE-522D12B2F0D8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4" creationId="{7EC282DE-0AEB-6DD4-E946-A1E97CA069B5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5" creationId="{DF02B25B-DF7D-565A-E6FF-916DBA036333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6" creationId="{BD31C850-76AD-6369-5548-FC83EE308875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7" creationId="{6A18FEFE-80B8-A763-9E24-4163A65D9811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8" creationId="{CBFBD2C3-2B3F-1D05-8209-62D10E82DF64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19" creationId="{B3530B1A-5487-B637-C13B-09CEE431E2E9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0" creationId="{738D1BF6-AB55-EC45-C858-83B400D9C124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1" creationId="{A60602CC-5C53-430A-E763-EA638B9C0AA2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2" creationId="{E6607CAA-DE20-087B-37C1-673F77913E68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3" creationId="{6E1C86A8-9B67-264C-CC0D-32EDF8E652CB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4" creationId="{392523FB-AFA6-C8A3-06CE-DB8F8BF579B5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5" creationId="{E00428DA-79CD-C4FE-33E2-7DD80CBE1CE4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6" creationId="{92FAB5A3-67A5-0302-3A77-838763C726A8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7" creationId="{B6E03A80-157D-BFFD-F158-CFFCBB3178D7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8" creationId="{2E731E35-E28F-3897-D51C-14576DC2E07B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29" creationId="{973E7BD9-E254-7104-A9F0-179B930AB7B6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30" creationId="{835B027C-A439-9184-3BC5-B78F34E05DDA}"/>
          </ac:cxnSpMkLst>
        </pc:cxnChg>
        <pc:cxnChg chg="mod">
          <ac:chgData name="J Seddon" userId="fbbe8867-a9aa-48b8-a4d0-32687cc7faf4" providerId="ADAL" clId="{784532D0-2C9B-4DEC-8FA1-15A36682BA46}" dt="2024-04-19T04:38:20.030" v="1"/>
          <ac:cxnSpMkLst>
            <pc:docMk/>
            <pc:sldMk cId="97167166" sldId="413"/>
            <ac:cxnSpMk id="31" creationId="{A00A99F4-5B66-E201-FCBC-D038D4BDBD4D}"/>
          </ac:cxnSpMkLst>
        </pc:cxnChg>
      </pc:sldChg>
      <pc:sldChg chg="modSp add mod">
        <pc:chgData name="J Seddon" userId="fbbe8867-a9aa-48b8-a4d0-32687cc7faf4" providerId="ADAL" clId="{784532D0-2C9B-4DEC-8FA1-15A36682BA46}" dt="2024-04-22T04:08:30.169" v="1385" actId="20577"/>
        <pc:sldMkLst>
          <pc:docMk/>
          <pc:sldMk cId="1777353096" sldId="414"/>
        </pc:sldMkLst>
        <pc:graphicFrameChg chg="mod modGraphic">
          <ac:chgData name="J Seddon" userId="fbbe8867-a9aa-48b8-a4d0-32687cc7faf4" providerId="ADAL" clId="{784532D0-2C9B-4DEC-8FA1-15A36682BA46}" dt="2024-04-22T04:08:30.169" v="1385" actId="20577"/>
          <ac:graphicFrameMkLst>
            <pc:docMk/>
            <pc:sldMk cId="1777353096" sldId="414"/>
            <ac:graphicFrameMk id="4" creationId="{79FAEF33-1283-6A9D-0D72-97393AB3B3AE}"/>
          </ac:graphicFrameMkLst>
        </pc:graphicFrameChg>
      </pc:sldChg>
      <pc:sldChg chg="add">
        <pc:chgData name="J Seddon" userId="fbbe8867-a9aa-48b8-a4d0-32687cc7faf4" providerId="ADAL" clId="{784532D0-2C9B-4DEC-8FA1-15A36682BA46}" dt="2024-04-23T08:28:40.228" v="1386"/>
        <pc:sldMkLst>
          <pc:docMk/>
          <pc:sldMk cId="4055075876" sldId="415"/>
        </pc:sldMkLst>
      </pc:sldChg>
      <pc:sldChg chg="modSp add mod">
        <pc:chgData name="J Seddon" userId="fbbe8867-a9aa-48b8-a4d0-32687cc7faf4" providerId="ADAL" clId="{784532D0-2C9B-4DEC-8FA1-15A36682BA46}" dt="2024-05-01T08:09:17.022" v="2397" actId="20577"/>
        <pc:sldMkLst>
          <pc:docMk/>
          <pc:sldMk cId="101565631" sldId="416"/>
        </pc:sldMkLst>
        <pc:graphicFrameChg chg="modGraphic">
          <ac:chgData name="J Seddon" userId="fbbe8867-a9aa-48b8-a4d0-32687cc7faf4" providerId="ADAL" clId="{784532D0-2C9B-4DEC-8FA1-15A36682BA46}" dt="2024-05-01T08:09:17.022" v="2397" actId="20577"/>
          <ac:graphicFrameMkLst>
            <pc:docMk/>
            <pc:sldMk cId="101565631" sldId="416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784532D0-2C9B-4DEC-8FA1-15A36682BA46}" dt="2024-04-23T08:33:56.549" v="1814" actId="20577"/>
        <pc:sldMkLst>
          <pc:docMk/>
          <pc:sldMk cId="2619802679" sldId="417"/>
        </pc:sldMkLst>
        <pc:graphicFrameChg chg="modGraphic">
          <ac:chgData name="J Seddon" userId="fbbe8867-a9aa-48b8-a4d0-32687cc7faf4" providerId="ADAL" clId="{784532D0-2C9B-4DEC-8FA1-15A36682BA46}" dt="2024-04-23T08:33:56.549" v="1814" actId="20577"/>
          <ac:graphicFrameMkLst>
            <pc:docMk/>
            <pc:sldMk cId="2619802679" sldId="417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784532D0-2C9B-4DEC-8FA1-15A36682BA46}" dt="2024-05-15T04:42:53.149" v="3042" actId="20577"/>
        <pc:sldMkLst>
          <pc:docMk/>
          <pc:sldMk cId="1856369015" sldId="418"/>
        </pc:sldMkLst>
        <pc:graphicFrameChg chg="modGraphic">
          <ac:chgData name="J Seddon" userId="fbbe8867-a9aa-48b8-a4d0-32687cc7faf4" providerId="ADAL" clId="{784532D0-2C9B-4DEC-8FA1-15A36682BA46}" dt="2024-05-15T04:42:53.149" v="3042" actId="20577"/>
          <ac:graphicFrameMkLst>
            <pc:docMk/>
            <pc:sldMk cId="1856369015" sldId="418"/>
            <ac:graphicFrameMk id="4" creationId="{79FAEF33-1283-6A9D-0D72-97393AB3B3AE}"/>
          </ac:graphicFrameMkLst>
        </pc:graphicFrameChg>
      </pc:sldChg>
      <pc:sldChg chg="add del">
        <pc:chgData name="J Seddon" userId="fbbe8867-a9aa-48b8-a4d0-32687cc7faf4" providerId="ADAL" clId="{784532D0-2C9B-4DEC-8FA1-15A36682BA46}" dt="2024-05-15T04:36:49.984" v="2399"/>
        <pc:sldMkLst>
          <pc:docMk/>
          <pc:sldMk cId="1919560632" sldId="419"/>
        </pc:sldMkLst>
      </pc:sldChg>
      <pc:sldChg chg="add">
        <pc:chgData name="J Seddon" userId="fbbe8867-a9aa-48b8-a4d0-32687cc7faf4" providerId="ADAL" clId="{784532D0-2C9B-4DEC-8FA1-15A36682BA46}" dt="2024-05-15T04:36:54.536" v="2400"/>
        <pc:sldMkLst>
          <pc:docMk/>
          <pc:sldMk cId="3109660434" sldId="419"/>
        </pc:sldMkLst>
      </pc:sldChg>
      <pc:sldChg chg="modSp add mod">
        <pc:chgData name="J Seddon" userId="fbbe8867-a9aa-48b8-a4d0-32687cc7faf4" providerId="ADAL" clId="{784532D0-2C9B-4DEC-8FA1-15A36682BA46}" dt="2024-05-16T21:01:36.368" v="3060" actId="20577"/>
        <pc:sldMkLst>
          <pc:docMk/>
          <pc:sldMk cId="1002370192" sldId="420"/>
        </pc:sldMkLst>
        <pc:graphicFrameChg chg="modGraphic">
          <ac:chgData name="J Seddon" userId="fbbe8867-a9aa-48b8-a4d0-32687cc7faf4" providerId="ADAL" clId="{784532D0-2C9B-4DEC-8FA1-15A36682BA46}" dt="2024-05-16T21:01:36.368" v="3060" actId="20577"/>
          <ac:graphicFrameMkLst>
            <pc:docMk/>
            <pc:sldMk cId="1002370192" sldId="420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784532D0-2C9B-4DEC-8FA1-15A36682BA46}" dt="2024-05-20T13:20:09.578" v="3715" actId="20577"/>
        <pc:sldMkLst>
          <pc:docMk/>
          <pc:sldMk cId="3403758264" sldId="421"/>
        </pc:sldMkLst>
        <pc:graphicFrameChg chg="modGraphic">
          <ac:chgData name="J Seddon" userId="fbbe8867-a9aa-48b8-a4d0-32687cc7faf4" providerId="ADAL" clId="{784532D0-2C9B-4DEC-8FA1-15A36682BA46}" dt="2024-05-20T13:20:09.578" v="3715" actId="20577"/>
          <ac:graphicFrameMkLst>
            <pc:docMk/>
            <pc:sldMk cId="3403758264" sldId="421"/>
            <ac:graphicFrameMk id="4" creationId="{79FAEF33-1283-6A9D-0D72-97393AB3B3AE}"/>
          </ac:graphicFrameMkLst>
        </pc:graphicFrameChg>
      </pc:sldChg>
    </pc:docChg>
  </pc:docChgLst>
  <pc:docChgLst>
    <pc:chgData name="J Seddon" userId="fbbe8867-a9aa-48b8-a4d0-32687cc7faf4" providerId="ADAL" clId="{DF9B0905-44DE-495A-9573-794CCE27DB58}"/>
    <pc:docChg chg="custSel addSld modSld sldOrd">
      <pc:chgData name="J Seddon" userId="fbbe8867-a9aa-48b8-a4d0-32687cc7faf4" providerId="ADAL" clId="{DF9B0905-44DE-495A-9573-794CCE27DB58}" dt="2024-03-20T09:28:42.943" v="6299" actId="20577"/>
      <pc:docMkLst>
        <pc:docMk/>
      </pc:docMkLst>
      <pc:sldChg chg="modSp mod">
        <pc:chgData name="J Seddon" userId="fbbe8867-a9aa-48b8-a4d0-32687cc7faf4" providerId="ADAL" clId="{DF9B0905-44DE-495A-9573-794CCE27DB58}" dt="2024-03-01T05:42:25.324" v="1655" actId="20577"/>
        <pc:sldMkLst>
          <pc:docMk/>
          <pc:sldMk cId="1337911284" sldId="376"/>
        </pc:sldMkLst>
        <pc:graphicFrameChg chg="modGraphic">
          <ac:chgData name="J Seddon" userId="fbbe8867-a9aa-48b8-a4d0-32687cc7faf4" providerId="ADAL" clId="{DF9B0905-44DE-495A-9573-794CCE27DB58}" dt="2024-03-01T05:42:25.324" v="1655" actId="20577"/>
          <ac:graphicFrameMkLst>
            <pc:docMk/>
            <pc:sldMk cId="1337911284" sldId="376"/>
            <ac:graphicFrameMk id="4" creationId="{79FAEF33-1283-6A9D-0D72-97393AB3B3AE}"/>
          </ac:graphicFrameMkLst>
        </pc:graphicFrameChg>
      </pc:sldChg>
      <pc:sldChg chg="modSp mod">
        <pc:chgData name="J Seddon" userId="fbbe8867-a9aa-48b8-a4d0-32687cc7faf4" providerId="ADAL" clId="{DF9B0905-44DE-495A-9573-794CCE27DB58}" dt="2024-02-20T04:55:02.838" v="985" actId="20577"/>
        <pc:sldMkLst>
          <pc:docMk/>
          <pc:sldMk cId="3936454268" sldId="385"/>
        </pc:sldMkLst>
        <pc:graphicFrameChg chg="modGraphic">
          <ac:chgData name="J Seddon" userId="fbbe8867-a9aa-48b8-a4d0-32687cc7faf4" providerId="ADAL" clId="{DF9B0905-44DE-495A-9573-794CCE27DB58}" dt="2024-02-20T04:55:02.838" v="985" actId="20577"/>
          <ac:graphicFrameMkLst>
            <pc:docMk/>
            <pc:sldMk cId="3936454268" sldId="385"/>
            <ac:graphicFrameMk id="4" creationId="{79FAEF33-1283-6A9D-0D72-97393AB3B3AE}"/>
          </ac:graphicFrameMkLst>
        </pc:graphicFrameChg>
      </pc:sldChg>
      <pc:sldChg chg="modSp mod ord">
        <pc:chgData name="J Seddon" userId="fbbe8867-a9aa-48b8-a4d0-32687cc7faf4" providerId="ADAL" clId="{DF9B0905-44DE-495A-9573-794CCE27DB58}" dt="2024-03-15T05:59:28.315" v="5280" actId="20577"/>
        <pc:sldMkLst>
          <pc:docMk/>
          <pc:sldMk cId="2635297878" sldId="398"/>
        </pc:sldMkLst>
        <pc:graphicFrameChg chg="mod modGraphic">
          <ac:chgData name="J Seddon" userId="fbbe8867-a9aa-48b8-a4d0-32687cc7faf4" providerId="ADAL" clId="{DF9B0905-44DE-495A-9573-794CCE27DB58}" dt="2024-03-15T05:59:28.315" v="5280" actId="20577"/>
          <ac:graphicFrameMkLst>
            <pc:docMk/>
            <pc:sldMk cId="2635297878" sldId="398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DF9B0905-44DE-495A-9573-794CCE27DB58}" dt="2024-02-20T04:14:05.665" v="442" actId="20577"/>
        <pc:sldMkLst>
          <pc:docMk/>
          <pc:sldMk cId="2773151621" sldId="401"/>
        </pc:sldMkLst>
        <pc:graphicFrameChg chg="mod modGraphic">
          <ac:chgData name="J Seddon" userId="fbbe8867-a9aa-48b8-a4d0-32687cc7faf4" providerId="ADAL" clId="{DF9B0905-44DE-495A-9573-794CCE27DB58}" dt="2024-02-20T04:14:05.665" v="442" actId="20577"/>
          <ac:graphicFrameMkLst>
            <pc:docMk/>
            <pc:sldMk cId="2773151621" sldId="401"/>
            <ac:graphicFrameMk id="4" creationId="{527683B4-256B-BE1F-36C0-738B96BC0EB5}"/>
          </ac:graphicFrameMkLst>
        </pc:graphicFrameChg>
      </pc:sldChg>
      <pc:sldChg chg="add ord">
        <pc:chgData name="J Seddon" userId="fbbe8867-a9aa-48b8-a4d0-32687cc7faf4" providerId="ADAL" clId="{DF9B0905-44DE-495A-9573-794CCE27DB58}" dt="2024-03-01T05:36:24.767" v="988"/>
        <pc:sldMkLst>
          <pc:docMk/>
          <pc:sldMk cId="1065907065" sldId="402"/>
        </pc:sldMkLst>
      </pc:sldChg>
      <pc:sldChg chg="modSp add mod">
        <pc:chgData name="J Seddon" userId="fbbe8867-a9aa-48b8-a4d0-32687cc7faf4" providerId="ADAL" clId="{DF9B0905-44DE-495A-9573-794CCE27DB58}" dt="2024-03-01T06:03:50.271" v="2369" actId="20577"/>
        <pc:sldMkLst>
          <pc:docMk/>
          <pc:sldMk cId="499391007" sldId="403"/>
        </pc:sldMkLst>
        <pc:graphicFrameChg chg="modGraphic">
          <ac:chgData name="J Seddon" userId="fbbe8867-a9aa-48b8-a4d0-32687cc7faf4" providerId="ADAL" clId="{DF9B0905-44DE-495A-9573-794CCE27DB58}" dt="2024-03-01T06:03:50.271" v="2369" actId="20577"/>
          <ac:graphicFrameMkLst>
            <pc:docMk/>
            <pc:sldMk cId="499391007" sldId="403"/>
            <ac:graphicFrameMk id="4" creationId="{20D0F4D2-09F4-0A37-6EF1-EDFCD943706B}"/>
          </ac:graphicFrameMkLst>
        </pc:graphicFrameChg>
      </pc:sldChg>
      <pc:sldChg chg="modSp add mod">
        <pc:chgData name="J Seddon" userId="fbbe8867-a9aa-48b8-a4d0-32687cc7faf4" providerId="ADAL" clId="{DF9B0905-44DE-495A-9573-794CCE27DB58}" dt="2024-03-03T16:09:14.630" v="2378" actId="20577"/>
        <pc:sldMkLst>
          <pc:docMk/>
          <pc:sldMk cId="1039054272" sldId="404"/>
        </pc:sldMkLst>
        <pc:graphicFrameChg chg="modGraphic">
          <ac:chgData name="J Seddon" userId="fbbe8867-a9aa-48b8-a4d0-32687cc7faf4" providerId="ADAL" clId="{DF9B0905-44DE-495A-9573-794CCE27DB58}" dt="2024-03-03T16:09:14.630" v="2378" actId="20577"/>
          <ac:graphicFrameMkLst>
            <pc:docMk/>
            <pc:sldMk cId="1039054272" sldId="404"/>
            <ac:graphicFrameMk id="4" creationId="{9D5C7B3F-0547-C3C1-A402-46040104A592}"/>
          </ac:graphicFrameMkLst>
        </pc:graphicFrameChg>
      </pc:sldChg>
      <pc:sldChg chg="delSp modSp add mod">
        <pc:chgData name="J Seddon" userId="fbbe8867-a9aa-48b8-a4d0-32687cc7faf4" providerId="ADAL" clId="{DF9B0905-44DE-495A-9573-794CCE27DB58}" dt="2024-03-11T09:49:14.790" v="3000" actId="20577"/>
        <pc:sldMkLst>
          <pc:docMk/>
          <pc:sldMk cId="2005657819" sldId="405"/>
        </pc:sldMkLst>
        <pc:graphicFrameChg chg="mod modGraphic">
          <ac:chgData name="J Seddon" userId="fbbe8867-a9aa-48b8-a4d0-32687cc7faf4" providerId="ADAL" clId="{DF9B0905-44DE-495A-9573-794CCE27DB58}" dt="2024-03-11T09:49:14.790" v="3000" actId="20577"/>
          <ac:graphicFrameMkLst>
            <pc:docMk/>
            <pc:sldMk cId="2005657819" sldId="405"/>
            <ac:graphicFrameMk id="4" creationId="{93F49545-E187-A258-BCC0-49F721801E84}"/>
          </ac:graphicFrameMkLst>
        </pc:graphicFrameChg>
        <pc:graphicFrameChg chg="del">
          <ac:chgData name="J Seddon" userId="fbbe8867-a9aa-48b8-a4d0-32687cc7faf4" providerId="ADAL" clId="{DF9B0905-44DE-495A-9573-794CCE27DB58}" dt="2024-03-11T09:34:11.628" v="2380" actId="478"/>
          <ac:graphicFrameMkLst>
            <pc:docMk/>
            <pc:sldMk cId="2005657819" sldId="405"/>
            <ac:graphicFrameMk id="5" creationId="{8C24F8E1-0711-2C2A-225B-A90AA94B510A}"/>
          </ac:graphicFrameMkLst>
        </pc:graphicFrameChg>
      </pc:sldChg>
      <pc:sldChg chg="modSp add mod ord">
        <pc:chgData name="J Seddon" userId="fbbe8867-a9aa-48b8-a4d0-32687cc7faf4" providerId="ADAL" clId="{DF9B0905-44DE-495A-9573-794CCE27DB58}" dt="2024-03-20T09:24:23.188" v="5668"/>
        <pc:sldMkLst>
          <pc:docMk/>
          <pc:sldMk cId="1414182167" sldId="406"/>
        </pc:sldMkLst>
        <pc:graphicFrameChg chg="mod modGraphic">
          <ac:chgData name="J Seddon" userId="fbbe8867-a9aa-48b8-a4d0-32687cc7faf4" providerId="ADAL" clId="{DF9B0905-44DE-495A-9573-794CCE27DB58}" dt="2024-03-11T16:27:28.667" v="3712" actId="20577"/>
          <ac:graphicFrameMkLst>
            <pc:docMk/>
            <pc:sldMk cId="1414182167" sldId="406"/>
            <ac:graphicFrameMk id="4" creationId="{354FE8BF-B9EE-A16B-E378-701874585ED8}"/>
          </ac:graphicFrameMkLst>
        </pc:graphicFrameChg>
      </pc:sldChg>
      <pc:sldChg chg="modSp add mod">
        <pc:chgData name="J Seddon" userId="fbbe8867-a9aa-48b8-a4d0-32687cc7faf4" providerId="ADAL" clId="{DF9B0905-44DE-495A-9573-794CCE27DB58}" dt="2024-03-13T09:18:02.879" v="4048" actId="20577"/>
        <pc:sldMkLst>
          <pc:docMk/>
          <pc:sldMk cId="3798328870" sldId="407"/>
        </pc:sldMkLst>
        <pc:graphicFrameChg chg="mod modGraphic">
          <ac:chgData name="J Seddon" userId="fbbe8867-a9aa-48b8-a4d0-32687cc7faf4" providerId="ADAL" clId="{DF9B0905-44DE-495A-9573-794CCE27DB58}" dt="2024-03-13T09:18:02.879" v="4048" actId="20577"/>
          <ac:graphicFrameMkLst>
            <pc:docMk/>
            <pc:sldMk cId="3798328870" sldId="407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DF9B0905-44DE-495A-9573-794CCE27DB58}" dt="2024-03-14T21:41:13.881" v="4717" actId="20577"/>
        <pc:sldMkLst>
          <pc:docMk/>
          <pc:sldMk cId="2764413003" sldId="408"/>
        </pc:sldMkLst>
        <pc:graphicFrameChg chg="mod modGraphic">
          <ac:chgData name="J Seddon" userId="fbbe8867-a9aa-48b8-a4d0-32687cc7faf4" providerId="ADAL" clId="{DF9B0905-44DE-495A-9573-794CCE27DB58}" dt="2024-03-14T21:41:13.881" v="4717" actId="20577"/>
          <ac:graphicFrameMkLst>
            <pc:docMk/>
            <pc:sldMk cId="2764413003" sldId="408"/>
            <ac:graphicFrameMk id="4" creationId="{9CA43ED0-B2FF-8F20-5DC3-5A121639E535}"/>
          </ac:graphicFrameMkLst>
        </pc:graphicFrameChg>
      </pc:sldChg>
      <pc:sldChg chg="add">
        <pc:chgData name="J Seddon" userId="fbbe8867-a9aa-48b8-a4d0-32687cc7faf4" providerId="ADAL" clId="{DF9B0905-44DE-495A-9573-794CCE27DB58}" dt="2024-03-15T05:55:35.041" v="4718"/>
        <pc:sldMkLst>
          <pc:docMk/>
          <pc:sldMk cId="2572798452" sldId="409"/>
        </pc:sldMkLst>
      </pc:sldChg>
      <pc:sldChg chg="modSp add mod">
        <pc:chgData name="J Seddon" userId="fbbe8867-a9aa-48b8-a4d0-32687cc7faf4" providerId="ADAL" clId="{DF9B0905-44DE-495A-9573-794CCE27DB58}" dt="2024-03-17T21:20:10.585" v="5664" actId="20577"/>
        <pc:sldMkLst>
          <pc:docMk/>
          <pc:sldMk cId="2551483740" sldId="410"/>
        </pc:sldMkLst>
        <pc:graphicFrameChg chg="mod modGraphic">
          <ac:chgData name="J Seddon" userId="fbbe8867-a9aa-48b8-a4d0-32687cc7faf4" providerId="ADAL" clId="{DF9B0905-44DE-495A-9573-794CCE27DB58}" dt="2024-03-17T21:20:10.585" v="5664" actId="20577"/>
          <ac:graphicFrameMkLst>
            <pc:docMk/>
            <pc:sldMk cId="2551483740" sldId="410"/>
            <ac:graphicFrameMk id="4" creationId="{79FAEF33-1283-6A9D-0D72-97393AB3B3AE}"/>
          </ac:graphicFrameMkLst>
        </pc:graphicFrameChg>
      </pc:sldChg>
      <pc:sldChg chg="add">
        <pc:chgData name="J Seddon" userId="fbbe8867-a9aa-48b8-a4d0-32687cc7faf4" providerId="ADAL" clId="{DF9B0905-44DE-495A-9573-794CCE27DB58}" dt="2024-03-20T09:24:21.031" v="5665"/>
        <pc:sldMkLst>
          <pc:docMk/>
          <pc:sldMk cId="1853506903" sldId="411"/>
        </pc:sldMkLst>
      </pc:sldChg>
      <pc:sldChg chg="modSp add mod">
        <pc:chgData name="J Seddon" userId="fbbe8867-a9aa-48b8-a4d0-32687cc7faf4" providerId="ADAL" clId="{DF9B0905-44DE-495A-9573-794CCE27DB58}" dt="2024-03-20T09:28:42.943" v="6299" actId="20577"/>
        <pc:sldMkLst>
          <pc:docMk/>
          <pc:sldMk cId="3799548029" sldId="412"/>
        </pc:sldMkLst>
        <pc:graphicFrameChg chg="mod modGraphic">
          <ac:chgData name="J Seddon" userId="fbbe8867-a9aa-48b8-a4d0-32687cc7faf4" providerId="ADAL" clId="{DF9B0905-44DE-495A-9573-794CCE27DB58}" dt="2024-03-20T09:28:42.943" v="6299" actId="20577"/>
          <ac:graphicFrameMkLst>
            <pc:docMk/>
            <pc:sldMk cId="3799548029" sldId="412"/>
            <ac:graphicFrameMk id="4" creationId="{79FAEF33-1283-6A9D-0D72-97393AB3B3AE}"/>
          </ac:graphicFrameMkLst>
        </pc:graphicFrameChg>
      </pc:sldChg>
    </pc:docChg>
  </pc:docChgLst>
  <pc:docChgLst>
    <pc:chgData name="J Seddon" userId="fbbe8867-a9aa-48b8-a4d0-32687cc7faf4" providerId="ADAL" clId="{705C8772-9027-424A-8201-7257B362A1DF}"/>
    <pc:docChg chg="custSel addSld modSld sldOrd">
      <pc:chgData name="J Seddon" userId="fbbe8867-a9aa-48b8-a4d0-32687cc7faf4" providerId="ADAL" clId="{705C8772-9027-424A-8201-7257B362A1DF}" dt="2023-11-12T21:45:37.625" v="2151" actId="20577"/>
      <pc:docMkLst>
        <pc:docMk/>
      </pc:docMkLst>
      <pc:sldChg chg="modSp mod">
        <pc:chgData name="J Seddon" userId="fbbe8867-a9aa-48b8-a4d0-32687cc7faf4" providerId="ADAL" clId="{705C8772-9027-424A-8201-7257B362A1DF}" dt="2023-11-10T11:30:36.033" v="1402" actId="20577"/>
        <pc:sldMkLst>
          <pc:docMk/>
          <pc:sldMk cId="3566970858" sldId="340"/>
        </pc:sldMkLst>
        <pc:graphicFrameChg chg="modGraphic">
          <ac:chgData name="J Seddon" userId="fbbe8867-a9aa-48b8-a4d0-32687cc7faf4" providerId="ADAL" clId="{705C8772-9027-424A-8201-7257B362A1DF}" dt="2023-11-10T11:30:36.033" v="1402" actId="20577"/>
          <ac:graphicFrameMkLst>
            <pc:docMk/>
            <pc:sldMk cId="3566970858" sldId="340"/>
            <ac:graphicFrameMk id="4" creationId="{79FAEF33-1283-6A9D-0D72-97393AB3B3AE}"/>
          </ac:graphicFrameMkLst>
        </pc:graphicFrameChg>
      </pc:sldChg>
      <pc:sldChg chg="modSp mod">
        <pc:chgData name="J Seddon" userId="fbbe8867-a9aa-48b8-a4d0-32687cc7faf4" providerId="ADAL" clId="{705C8772-9027-424A-8201-7257B362A1DF}" dt="2023-10-29T21:55:55.241" v="23" actId="20577"/>
        <pc:sldMkLst>
          <pc:docMk/>
          <pc:sldMk cId="3488613330" sldId="384"/>
        </pc:sldMkLst>
        <pc:graphicFrameChg chg="mod modGraphic">
          <ac:chgData name="J Seddon" userId="fbbe8867-a9aa-48b8-a4d0-32687cc7faf4" providerId="ADAL" clId="{705C8772-9027-424A-8201-7257B362A1DF}" dt="2023-10-29T21:55:55.241" v="23" actId="20577"/>
          <ac:graphicFrameMkLst>
            <pc:docMk/>
            <pc:sldMk cId="3488613330" sldId="384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705C8772-9027-424A-8201-7257B362A1DF}" dt="2023-11-02T12:46:46.352" v="616"/>
        <pc:sldMkLst>
          <pc:docMk/>
          <pc:sldMk cId="2732728340" sldId="390"/>
        </pc:sldMkLst>
        <pc:graphicFrameChg chg="mod modGraphic">
          <ac:chgData name="J Seddon" userId="fbbe8867-a9aa-48b8-a4d0-32687cc7faf4" providerId="ADAL" clId="{705C8772-9027-424A-8201-7257B362A1DF}" dt="2023-11-02T12:46:46.352" v="616"/>
          <ac:graphicFrameMkLst>
            <pc:docMk/>
            <pc:sldMk cId="2732728340" sldId="390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705C8772-9027-424A-8201-7257B362A1DF}" dt="2023-11-06T05:54:34.633" v="922"/>
        <pc:sldMkLst>
          <pc:docMk/>
          <pc:sldMk cId="2099634322" sldId="391"/>
        </pc:sldMkLst>
        <pc:graphicFrameChg chg="mod modGraphic">
          <ac:chgData name="J Seddon" userId="fbbe8867-a9aa-48b8-a4d0-32687cc7faf4" providerId="ADAL" clId="{705C8772-9027-424A-8201-7257B362A1DF}" dt="2023-11-06T05:54:34.633" v="922"/>
          <ac:graphicFrameMkLst>
            <pc:docMk/>
            <pc:sldMk cId="2099634322" sldId="391"/>
            <ac:graphicFrameMk id="4" creationId="{79FAEF33-1283-6A9D-0D72-97393AB3B3AE}"/>
          </ac:graphicFrameMkLst>
        </pc:graphicFrameChg>
      </pc:sldChg>
      <pc:sldChg chg="modSp add mod ord">
        <pc:chgData name="J Seddon" userId="fbbe8867-a9aa-48b8-a4d0-32687cc7faf4" providerId="ADAL" clId="{705C8772-9027-424A-8201-7257B362A1DF}" dt="2023-11-02T20:50:36.822" v="639"/>
        <pc:sldMkLst>
          <pc:docMk/>
          <pc:sldMk cId="1633811422" sldId="392"/>
        </pc:sldMkLst>
        <pc:graphicFrameChg chg="mod modGraphic">
          <ac:chgData name="J Seddon" userId="fbbe8867-a9aa-48b8-a4d0-32687cc7faf4" providerId="ADAL" clId="{705C8772-9027-424A-8201-7257B362A1DF}" dt="2023-11-02T20:50:36.822" v="639"/>
          <ac:graphicFrameMkLst>
            <pc:docMk/>
            <pc:sldMk cId="1633811422" sldId="392"/>
            <ac:graphicFrameMk id="4" creationId="{79FAEF33-1283-6A9D-0D72-97393AB3B3AE}"/>
          </ac:graphicFrameMkLst>
        </pc:graphicFrameChg>
      </pc:sldChg>
      <pc:sldChg chg="modSp add mod">
        <pc:chgData name="J Seddon" userId="fbbe8867-a9aa-48b8-a4d0-32687cc7faf4" providerId="ADAL" clId="{705C8772-9027-424A-8201-7257B362A1DF}" dt="2023-11-04T20:12:33.954" v="908" actId="20577"/>
        <pc:sldMkLst>
          <pc:docMk/>
          <pc:sldMk cId="2388374288" sldId="393"/>
        </pc:sldMkLst>
        <pc:graphicFrameChg chg="mod modGraphic">
          <ac:chgData name="J Seddon" userId="fbbe8867-a9aa-48b8-a4d0-32687cc7faf4" providerId="ADAL" clId="{705C8772-9027-424A-8201-7257B362A1DF}" dt="2023-11-04T20:12:33.954" v="908" actId="20577"/>
          <ac:graphicFrameMkLst>
            <pc:docMk/>
            <pc:sldMk cId="2388374288" sldId="393"/>
            <ac:graphicFrameMk id="4" creationId="{79FAEF33-1283-6A9D-0D72-97393AB3B3AE}"/>
          </ac:graphicFrameMkLst>
        </pc:graphicFrameChg>
      </pc:sldChg>
      <pc:sldChg chg="addSp modSp add mod">
        <pc:chgData name="J Seddon" userId="fbbe8867-a9aa-48b8-a4d0-32687cc7faf4" providerId="ADAL" clId="{705C8772-9027-424A-8201-7257B362A1DF}" dt="2023-11-09T21:43:24.231" v="1114"/>
        <pc:sldMkLst>
          <pc:docMk/>
          <pc:sldMk cId="41171711" sldId="394"/>
        </pc:sldMkLst>
        <pc:graphicFrameChg chg="mod modGraphic">
          <ac:chgData name="J Seddon" userId="fbbe8867-a9aa-48b8-a4d0-32687cc7faf4" providerId="ADAL" clId="{705C8772-9027-424A-8201-7257B362A1DF}" dt="2023-11-09T21:43:24.231" v="1114"/>
          <ac:graphicFrameMkLst>
            <pc:docMk/>
            <pc:sldMk cId="41171711" sldId="394"/>
            <ac:graphicFrameMk id="4" creationId="{79FAEF33-1283-6A9D-0D72-97393AB3B3AE}"/>
          </ac:graphicFrameMkLst>
        </pc:graphicFrameChg>
        <pc:picChg chg="add mod">
          <ac:chgData name="J Seddon" userId="fbbe8867-a9aa-48b8-a4d0-32687cc7faf4" providerId="ADAL" clId="{705C8772-9027-424A-8201-7257B362A1DF}" dt="2023-11-09T21:36:36.065" v="1052" actId="1076"/>
          <ac:picMkLst>
            <pc:docMk/>
            <pc:sldMk cId="41171711" sldId="394"/>
            <ac:picMk id="2" creationId="{3B8E8ACD-15F6-7C54-430B-A241E0F096DC}"/>
          </ac:picMkLst>
        </pc:picChg>
      </pc:sldChg>
      <pc:sldChg chg="add">
        <pc:chgData name="J Seddon" userId="fbbe8867-a9aa-48b8-a4d0-32687cc7faf4" providerId="ADAL" clId="{705C8772-9027-424A-8201-7257B362A1DF}" dt="2023-11-09T21:32:51.974" v="923"/>
        <pc:sldMkLst>
          <pc:docMk/>
          <pc:sldMk cId="2390574080" sldId="395"/>
        </pc:sldMkLst>
      </pc:sldChg>
      <pc:sldChg chg="modSp add mod">
        <pc:chgData name="J Seddon" userId="fbbe8867-a9aa-48b8-a4d0-32687cc7faf4" providerId="ADAL" clId="{705C8772-9027-424A-8201-7257B362A1DF}" dt="2023-11-12T21:45:37.625" v="2151" actId="20577"/>
        <pc:sldMkLst>
          <pc:docMk/>
          <pc:sldMk cId="878998917" sldId="396"/>
        </pc:sldMkLst>
        <pc:graphicFrameChg chg="modGraphic">
          <ac:chgData name="J Seddon" userId="fbbe8867-a9aa-48b8-a4d0-32687cc7faf4" providerId="ADAL" clId="{705C8772-9027-424A-8201-7257B362A1DF}" dt="2023-11-12T21:45:37.625" v="2151" actId="20577"/>
          <ac:graphicFrameMkLst>
            <pc:docMk/>
            <pc:sldMk cId="878998917" sldId="396"/>
            <ac:graphicFrameMk id="4" creationId="{79FAEF33-1283-6A9D-0D72-97393AB3B3AE}"/>
          </ac:graphicFrameMkLst>
        </pc:graphicFrameChg>
      </pc:sldChg>
    </pc:docChg>
  </pc:docChgLst>
  <pc:docChgLst>
    <pc:chgData name="J Seddon" userId="fbbe8867-a9aa-48b8-a4d0-32687cc7faf4" providerId="ADAL" clId="{F8766095-2676-4FBA-8426-1A795F536C54}"/>
    <pc:docChg chg="addSld modSld sldOrd">
      <pc:chgData name="J Seddon" userId="fbbe8867-a9aa-48b8-a4d0-32687cc7faf4" providerId="ADAL" clId="{F8766095-2676-4FBA-8426-1A795F536C54}" dt="2024-01-15T20:58:31.210" v="1367" actId="20577"/>
      <pc:docMkLst>
        <pc:docMk/>
      </pc:docMkLst>
      <pc:sldChg chg="modSp mod">
        <pc:chgData name="J Seddon" userId="fbbe8867-a9aa-48b8-a4d0-32687cc7faf4" providerId="ADAL" clId="{F8766095-2676-4FBA-8426-1A795F536C54}" dt="2024-01-09T06:06:06.422" v="7" actId="20577"/>
        <pc:sldMkLst>
          <pc:docMk/>
          <pc:sldMk cId="1792045176" sldId="316"/>
        </pc:sldMkLst>
        <pc:spChg chg="mod">
          <ac:chgData name="J Seddon" userId="fbbe8867-a9aa-48b8-a4d0-32687cc7faf4" providerId="ADAL" clId="{F8766095-2676-4FBA-8426-1A795F536C54}" dt="2024-01-09T06:06:06.422" v="7" actId="20577"/>
          <ac:spMkLst>
            <pc:docMk/>
            <pc:sldMk cId="1792045176" sldId="316"/>
            <ac:spMk id="2" creationId="{64ED34FE-B93E-914C-4B5B-2DCE58FCAA5B}"/>
          </ac:spMkLst>
        </pc:spChg>
      </pc:sldChg>
      <pc:sldChg chg="modSp mod">
        <pc:chgData name="J Seddon" userId="fbbe8867-a9aa-48b8-a4d0-32687cc7faf4" providerId="ADAL" clId="{F8766095-2676-4FBA-8426-1A795F536C54}" dt="2024-01-15T11:04:43.099" v="549" actId="20577"/>
        <pc:sldMkLst>
          <pc:docMk/>
          <pc:sldMk cId="2926686699" sldId="349"/>
        </pc:sldMkLst>
        <pc:graphicFrameChg chg="mod modGraphic">
          <ac:chgData name="J Seddon" userId="fbbe8867-a9aa-48b8-a4d0-32687cc7faf4" providerId="ADAL" clId="{F8766095-2676-4FBA-8426-1A795F536C54}" dt="2024-01-15T11:04:43.099" v="549" actId="20577"/>
          <ac:graphicFrameMkLst>
            <pc:docMk/>
            <pc:sldMk cId="2926686699" sldId="349"/>
            <ac:graphicFrameMk id="4" creationId="{79FAEF33-1283-6A9D-0D72-97393AB3B3AE}"/>
          </ac:graphicFrameMkLst>
        </pc:graphicFrameChg>
      </pc:sldChg>
      <pc:sldChg chg="add">
        <pc:chgData name="J Seddon" userId="fbbe8867-a9aa-48b8-a4d0-32687cc7faf4" providerId="ADAL" clId="{F8766095-2676-4FBA-8426-1A795F536C54}" dt="2024-01-09T06:06:01.069" v="0"/>
        <pc:sldMkLst>
          <pc:docMk/>
          <pc:sldMk cId="210581530" sldId="397"/>
        </pc:sldMkLst>
      </pc:sldChg>
      <pc:sldChg chg="add">
        <pc:chgData name="J Seddon" userId="fbbe8867-a9aa-48b8-a4d0-32687cc7faf4" providerId="ADAL" clId="{F8766095-2676-4FBA-8426-1A795F536C54}" dt="2024-01-09T06:06:01.069" v="0"/>
        <pc:sldMkLst>
          <pc:docMk/>
          <pc:sldMk cId="2635297878" sldId="398"/>
        </pc:sldMkLst>
      </pc:sldChg>
      <pc:sldChg chg="modSp add mod">
        <pc:chgData name="J Seddon" userId="fbbe8867-a9aa-48b8-a4d0-32687cc7faf4" providerId="ADAL" clId="{F8766095-2676-4FBA-8426-1A795F536C54}" dt="2024-01-09T06:12:13.002" v="47"/>
        <pc:sldMkLst>
          <pc:docMk/>
          <pc:sldMk cId="1216628690" sldId="399"/>
        </pc:sldMkLst>
        <pc:graphicFrameChg chg="mod modGraphic">
          <ac:chgData name="J Seddon" userId="fbbe8867-a9aa-48b8-a4d0-32687cc7faf4" providerId="ADAL" clId="{F8766095-2676-4FBA-8426-1A795F536C54}" dt="2024-01-09T06:12:13.002" v="47"/>
          <ac:graphicFrameMkLst>
            <pc:docMk/>
            <pc:sldMk cId="1216628690" sldId="399"/>
            <ac:graphicFrameMk id="4" creationId="{79FAEF33-1283-6A9D-0D72-97393AB3B3AE}"/>
          </ac:graphicFrameMkLst>
        </pc:graphicFrameChg>
      </pc:sldChg>
      <pc:sldChg chg="modSp add mod ord">
        <pc:chgData name="J Seddon" userId="fbbe8867-a9aa-48b8-a4d0-32687cc7faf4" providerId="ADAL" clId="{F8766095-2676-4FBA-8426-1A795F536C54}" dt="2024-01-15T20:58:31.210" v="1367" actId="20577"/>
        <pc:sldMkLst>
          <pc:docMk/>
          <pc:sldMk cId="703394496" sldId="400"/>
        </pc:sldMkLst>
        <pc:graphicFrameChg chg="mod modGraphic">
          <ac:chgData name="J Seddon" userId="fbbe8867-a9aa-48b8-a4d0-32687cc7faf4" providerId="ADAL" clId="{F8766095-2676-4FBA-8426-1A795F536C54}" dt="2024-01-15T20:58:31.210" v="1367" actId="20577"/>
          <ac:graphicFrameMkLst>
            <pc:docMk/>
            <pc:sldMk cId="703394496" sldId="400"/>
            <ac:graphicFrameMk id="4" creationId="{79FAEF33-1283-6A9D-0D72-97393AB3B3AE}"/>
          </ac:graphicFrameMkLst>
        </pc:graphicFrameChg>
      </pc:sldChg>
    </pc:docChg>
  </pc:docChgLst>
  <pc:docChgLst>
    <pc:chgData name="J Seddon" userId="fbbe8867-a9aa-48b8-a4d0-32687cc7faf4" providerId="ADAL" clId="{A8654E27-C327-438B-99E4-A3AD698D9145}"/>
    <pc:docChg chg="addSld modSld">
      <pc:chgData name="J Seddon" userId="fbbe8867-a9aa-48b8-a4d0-32687cc7faf4" providerId="ADAL" clId="{A8654E27-C327-438B-99E4-A3AD698D9145}" dt="2023-10-12T10:24:22.778" v="10"/>
      <pc:docMkLst>
        <pc:docMk/>
      </pc:docMkLst>
      <pc:sldChg chg="modSp add">
        <pc:chgData name="J Seddon" userId="fbbe8867-a9aa-48b8-a4d0-32687cc7faf4" providerId="ADAL" clId="{A8654E27-C327-438B-99E4-A3AD698D9145}" dt="2023-10-12T10:24:22.778" v="10"/>
        <pc:sldMkLst>
          <pc:docMk/>
          <pc:sldMk cId="2378153941" sldId="389"/>
        </pc:sldMkLst>
        <pc:graphicFrameChg chg="mod">
          <ac:chgData name="J Seddon" userId="fbbe8867-a9aa-48b8-a4d0-32687cc7faf4" providerId="ADAL" clId="{A8654E27-C327-438B-99E4-A3AD698D9145}" dt="2023-10-12T10:24:22.778" v="10"/>
          <ac:graphicFrameMkLst>
            <pc:docMk/>
            <pc:sldMk cId="2378153941" sldId="389"/>
            <ac:graphicFrameMk id="4" creationId="{79FAEF33-1283-6A9D-0D72-97393AB3B3AE}"/>
          </ac:graphicFrameMkLst>
        </pc:graphicFrameChg>
      </pc:sldChg>
    </pc:docChg>
  </pc:docChgLst>
  <pc:docChgLst>
    <pc:chgData name="J Seddon" userId="fbbe8867-a9aa-48b8-a4d0-32687cc7faf4" providerId="ADAL" clId="{3D93C5DD-100E-455E-9DC3-B4A7A6DB50DD}"/>
    <pc:docChg chg="addSld modSld">
      <pc:chgData name="J Seddon" userId="fbbe8867-a9aa-48b8-a4d0-32687cc7faf4" providerId="ADAL" clId="{3D93C5DD-100E-455E-9DC3-B4A7A6DB50DD}" dt="2024-06-17T07:35:28.716" v="234" actId="20577"/>
      <pc:docMkLst>
        <pc:docMk/>
      </pc:docMkLst>
      <pc:sldChg chg="modSp add mod">
        <pc:chgData name="J Seddon" userId="fbbe8867-a9aa-48b8-a4d0-32687cc7faf4" providerId="ADAL" clId="{3D93C5DD-100E-455E-9DC3-B4A7A6DB50DD}" dt="2024-06-17T07:35:28.716" v="234" actId="20577"/>
        <pc:sldMkLst>
          <pc:docMk/>
          <pc:sldMk cId="2113538033" sldId="422"/>
        </pc:sldMkLst>
        <pc:graphicFrameChg chg="mod modGraphic">
          <ac:chgData name="J Seddon" userId="fbbe8867-a9aa-48b8-a4d0-32687cc7faf4" providerId="ADAL" clId="{3D93C5DD-100E-455E-9DC3-B4A7A6DB50DD}" dt="2024-06-17T07:35:28.716" v="234" actId="20577"/>
          <ac:graphicFrameMkLst>
            <pc:docMk/>
            <pc:sldMk cId="2113538033" sldId="422"/>
            <ac:graphicFrameMk id="4" creationId="{79FAEF33-1283-6A9D-0D72-97393AB3B3A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B7EF3-921B-4CA4-947B-3A7FC3B71A7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77C4F-D448-44CF-98E1-63AE81D2AA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23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DDC7-A276-93BA-0CA1-B93B00B60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DB3E1-4852-C839-8B25-6F2004F3E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DD94F-5BB7-E5FD-F27F-573D71832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5D14F-6234-F52A-19DE-B82C4181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B7FD0-5224-EB26-8FA2-865C590FD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36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E031-A754-7B56-2DA0-5308567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BD62-43F4-EF5E-2B0D-10BBB8FF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236C8-8E78-7E13-F293-22DBC153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9E510-D25F-27CE-4D6F-3E1492635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A48E0-766E-97F5-E043-4B5471FF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8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F8480-37B6-6BDE-986F-8B0DF94F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954D5-3C1C-B8CC-1B75-7841633A9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93FB-F692-2575-89A2-D5D9649F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FC505-E049-F90E-FDF1-4E16C4BE1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BFE2B-8BCA-13CE-81D9-4FA165963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44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1615E-2E05-29CA-F5DE-A26868707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F9476-C7FE-1D9B-D649-D8A57CC75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233EA-EE37-FB47-B173-6ECEDBAB7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2AF31-193F-274A-286B-B4CC13B5A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83B68-787B-CB2D-5DE2-BBF40C4D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1585B-B4EB-380F-E744-5F166A61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904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9BE7D-7BCB-77A4-C2BD-2AE2965D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BDAE5-3149-426D-6C88-EEC699B9D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3D9FD-8318-258D-35B6-EEA6B6C9B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540DD-A7B1-7B28-641B-F2A9A9597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B693C-6C57-46F7-5460-C91AD2D51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00AFBE-231F-CBA2-553C-360EB491E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0A5CE6-CDEB-6A4A-FAC9-977B12767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795D7-BB3B-39A9-2049-6235EFDD2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57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66DE-9817-85C7-85D6-6A1F8643F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D4784-7E9B-BB9A-7C22-95B6EF6D1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EAC0BF-FCAF-65CA-0FC4-2C7759A0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EE2BA-73ED-B976-EA6F-3D4E89E3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61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A4BE7C-0587-1C7B-F3E8-15B49000D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0DE8F-A8C3-6300-9BF8-39A1BD16E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24CBE-3D7A-F5BC-649C-52860916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33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2A01-3255-78D8-DF11-2E42385B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E2CA2-E4C2-3281-C7FA-AFEF1048F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64EA4-2A25-B74D-68DA-8EEAFD113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4745F1-4AB5-A032-A689-CA1260822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F0B61-BD66-2076-E2B2-46519B52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3EC8B-9F2A-C7DA-AFDF-136CE627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83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FD145-68E1-65FC-6DD7-D2EEFF13E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E7B165-6BCF-CF24-E07F-82224EE01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00C95-3775-8DB0-30C6-7DBC9106E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2046E-1174-36A9-AC73-52630E4F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D50A6-0AEF-0FFB-5ABC-B3973F8C2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D2FC8-C202-7D2C-9818-5535C64A3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8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EACDC-4471-AA13-2D9B-48098BC1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8EA9E5-A86C-1BB2-375A-0AF641221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C8988-5E7A-EF71-6A68-0B2668408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5A0B1-3378-8567-F8C9-00B8557B3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DE7EC-2E02-8AD4-3C35-3FFB08148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813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CFAFA9-4EA9-192A-B24F-202BB50BBE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83E03-2215-0EDD-5B26-0EFA392BC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4525C-B560-C0F3-D35F-00BEDC0F6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0CA9D-CD18-28B9-1AEC-FA5CFC583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EBEC7-5423-A56C-1D02-158F43FEA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84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99FF5A-A338-48BA-FAB6-0974FD869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56A20-3228-1136-5A05-852AF16C6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D7358-9585-713D-151C-6D031C50C8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DA6BA-C130-4160-A026-C6DC3D583DDC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04DBF-834C-8257-42FB-FBE0DE631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3160-9E27-C9CE-7B41-B6AC98D4D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EAB43-9EDB-430D-B72E-77ADEFF44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15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FAEF33-1283-6A9D-0D72-97393AB3B3AE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719666"/>
          <a:ext cx="8127999" cy="5186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36071725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5918065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20853127"/>
                    </a:ext>
                  </a:extLst>
                </a:gridCol>
              </a:tblGrid>
              <a:tr h="1728907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506741"/>
                  </a:ext>
                </a:extLst>
              </a:tr>
              <a:tr h="1728907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598132"/>
                  </a:ext>
                </a:extLst>
              </a:tr>
              <a:tr h="17289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10868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DE504D3-59AE-923A-3474-E7FFF5F3723F}"/>
              </a:ext>
            </a:extLst>
          </p:cNvPr>
          <p:cNvGraphicFramePr>
            <a:graphicFrameLocks noGrp="1"/>
          </p:cNvGraphicFramePr>
          <p:nvPr/>
        </p:nvGraphicFramePr>
        <p:xfrm>
          <a:off x="2031999" y="6264545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0322444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4848999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98154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Very recently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Last few weeks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Some time ago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695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98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Downe House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Seddon</dc:creator>
  <cp:lastModifiedBy>James Seddon</cp:lastModifiedBy>
  <cp:revision>120</cp:revision>
  <dcterms:created xsi:type="dcterms:W3CDTF">2022-11-06T21:04:58Z</dcterms:created>
  <dcterms:modified xsi:type="dcterms:W3CDTF">2024-08-14T06:18:25Z</dcterms:modified>
</cp:coreProperties>
</file>